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5229200"/>
            <a:ext cx="1822862" cy="1377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5229200"/>
            <a:ext cx="1822862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6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天羽 沙織</cp:lastModifiedBy>
  <cp:revision>11</cp:revision>
  <dcterms:created xsi:type="dcterms:W3CDTF">2012-05-26T23:38:42Z</dcterms:created>
  <dcterms:modified xsi:type="dcterms:W3CDTF">2017-07-24T05:22:08Z</dcterms:modified>
</cp:coreProperties>
</file>