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70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2017/7/24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2017/7/24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2017/7/24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2017/7/24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2017/7/24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2017/7/24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2017/7/24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2017/7/24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2017/7/24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2017/7/24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2017/7/24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5E737-D7E0-46E7-BFCA-F8185FEDADDB}" type="datetimeFigureOut">
              <a:rPr kumimoji="1" lang="ja-JP" altLang="en-US" smtClean="0"/>
              <a:t>2017/7/24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23529" y="1196752"/>
            <a:ext cx="8534752" cy="5518276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ポスター内容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323528" y="214290"/>
            <a:ext cx="8534752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題　　名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8264" y="5229200"/>
            <a:ext cx="1822862" cy="137781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23529" y="1196752"/>
            <a:ext cx="8534752" cy="5518276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ポスター内容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323528" y="214290"/>
            <a:ext cx="8534752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題　　名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8264" y="5229200"/>
            <a:ext cx="1822862" cy="1365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063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6</Words>
  <Application>Microsoft Office PowerPoint</Application>
  <PresentationFormat>画面に合わせる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nobuo-s</dc:creator>
  <cp:lastModifiedBy>天羽 沙織</cp:lastModifiedBy>
  <cp:revision>11</cp:revision>
  <dcterms:created xsi:type="dcterms:W3CDTF">2012-05-26T23:38:42Z</dcterms:created>
  <dcterms:modified xsi:type="dcterms:W3CDTF">2017-07-24T05:22:08Z</dcterms:modified>
</cp:coreProperties>
</file>