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>
      <p:cViewPr varScale="1">
        <p:scale>
          <a:sx n="92" d="100"/>
          <a:sy n="92" d="100"/>
        </p:scale>
        <p:origin x="70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kumimoji="0" sz="1300"/>
            </a:lvl1pPr>
          </a:lstStyle>
          <a:p>
            <a:fld id="{BAEF79EA-E349-4CC3-B250-6DA9DF3970F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78909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kumimoji="0"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kumimoji="0" sz="1300"/>
            </a:lvl1pPr>
          </a:lstStyle>
          <a:p>
            <a:fld id="{25AF9D55-D8C8-45AF-AC9B-CECE9E51A29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47960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9048" tIns="49524" rIns="99048" bIns="49524" anchor="b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B98C847B-4D33-4D1B-B620-A611D50E5589}" type="slidenum">
              <a:rPr kumimoji="0" lang="en-US" altLang="ja-JP" sz="1300"/>
              <a:pPr algn="r" eaLnBrk="1" hangingPunct="1"/>
              <a:t>2</a:t>
            </a:fld>
            <a:endParaRPr kumimoji="0" lang="en-US" altLang="ja-JP" sz="13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1942280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58CA8B-9EF7-4492-832B-EF4CBAAC2C5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5643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4EB9C2-F95F-4250-A462-2EFB08F6647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1597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1BFC47-4B60-4BF6-961A-257AEC8B1B3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9530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F2DD64-78AC-4D7E-9984-520D7626ABE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5712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ECA6E9-5D35-4DF0-87BB-860697509CB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340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04884A-8C55-4E73-B492-B4247C4E797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3123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E3EF6-442A-4AF7-B217-F33A75E5A5D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3539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3121E7-9C5D-45A8-9789-5A1A6DABFE8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1575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577E1C-8709-4127-95FB-E358496474E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1924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3F6DE2-2C2E-4E6E-81C5-65D081BCE8C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691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F8EEDA-BA34-4568-B70A-FF235D95E7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5649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</a:t>
            </a:r>
            <a:r>
              <a:rPr lang="en-US" altLang="ja-JP" smtClean="0"/>
              <a:t> </a:t>
            </a:r>
            <a:r>
              <a:rPr lang="ja-JP" altLang="en-US" smtClean="0"/>
              <a:t>タイトルの書式設定</a:t>
            </a:r>
            <a:endParaRPr lang="en-US" altLang="ja-JP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</a:t>
            </a:r>
            <a:r>
              <a:rPr lang="en-US" altLang="ja-JP" smtClean="0"/>
              <a:t> </a:t>
            </a:r>
            <a:r>
              <a:rPr lang="ja-JP" altLang="en-US" smtClean="0"/>
              <a:t>テキストの書式設定</a:t>
            </a:r>
            <a:endParaRPr lang="en-US" altLang="ja-JP" smtClean="0"/>
          </a:p>
          <a:p>
            <a:pPr lvl="1"/>
            <a:r>
              <a:rPr lang="ja-JP" altLang="en-US" smtClean="0"/>
              <a:t>第</a:t>
            </a:r>
            <a:r>
              <a:rPr lang="en-US" altLang="ja-JP" smtClean="0"/>
              <a:t> 2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2"/>
            <a:r>
              <a:rPr lang="ja-JP" altLang="en-US" smtClean="0"/>
              <a:t>第</a:t>
            </a:r>
            <a:r>
              <a:rPr lang="en-US" altLang="ja-JP" smtClean="0"/>
              <a:t> 3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3"/>
            <a:r>
              <a:rPr lang="ja-JP" altLang="en-US" smtClean="0"/>
              <a:t>第</a:t>
            </a:r>
            <a:r>
              <a:rPr lang="en-US" altLang="ja-JP" smtClean="0"/>
              <a:t> 4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4"/>
            <a:r>
              <a:rPr lang="ja-JP" altLang="en-US" smtClean="0"/>
              <a:t>第</a:t>
            </a:r>
            <a:r>
              <a:rPr lang="en-US" altLang="ja-JP" smtClean="0"/>
              <a:t> 5 </a:t>
            </a:r>
            <a:r>
              <a:rPr lang="ja-JP" altLang="en-US" smtClean="0"/>
              <a:t>レベル</a:t>
            </a:r>
            <a:endParaRPr lang="en-US" altLang="ja-JP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426F6D32-261C-4082-A110-AE117802A6B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/>
        </p:nvSpPr>
        <p:spPr bwMode="auto">
          <a:xfrm>
            <a:off x="455613" y="473075"/>
            <a:ext cx="8237537" cy="2286000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sz="3600" b="1" dirty="0" smtClean="0">
                <a:solidFill>
                  <a:schemeClr val="bg1"/>
                </a:solidFill>
                <a:latin typeface="ＭＳ Ｐゴシック" panose="020B0600070205080204" pitchFamily="50" charset="-128"/>
              </a:rPr>
              <a:t>106</a:t>
            </a:r>
            <a:r>
              <a:rPr lang="ja-JP" altLang="en-US" sz="3600" b="1" dirty="0" smtClean="0">
                <a:solidFill>
                  <a:schemeClr val="bg1"/>
                </a:solidFill>
                <a:latin typeface="ＭＳ Ｐゴシック" panose="020B0600070205080204" pitchFamily="50" charset="-128"/>
              </a:rPr>
              <a:t>回</a:t>
            </a:r>
            <a:r>
              <a:rPr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日本泌尿器科学会総会</a:t>
            </a:r>
            <a:endParaRPr lang="en-US" altLang="ja-JP" sz="36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ＣＯ Ｉ 開示</a:t>
            </a:r>
            <a:br>
              <a:rPr lang="ja-JP" altLang="ja-JP" sz="3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</a:br>
            <a:r>
              <a:rPr lang="ja-JP" altLang="ja-JP" sz="16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　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/>
            </a:r>
            <a:b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</a:br>
            <a: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筆頭発表者名：　○○ ○○</a:t>
            </a:r>
          </a:p>
        </p:txBody>
      </p:sp>
      <p:sp>
        <p:nvSpPr>
          <p:cNvPr id="2051" name="Rectangle 3"/>
          <p:cNvSpPr>
            <a:spLocks noGrp="1" noChangeArrowheads="1"/>
          </p:cNvSpPr>
          <p:nvPr/>
        </p:nvSpPr>
        <p:spPr bwMode="auto">
          <a:xfrm>
            <a:off x="2178050" y="3517900"/>
            <a:ext cx="5246688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800" b="1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bg1"/>
                </a:solidFill>
                <a:latin typeface="ＭＳ Ｐゴシック" panose="020B0600070205080204" pitchFamily="50" charset="-128"/>
              </a:rPr>
              <a:t>私は今回の演題に関連して、</a:t>
            </a:r>
            <a:endParaRPr lang="en-US" altLang="ja-JP" sz="280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2800">
                <a:solidFill>
                  <a:schemeClr val="bg1"/>
                </a:solidFill>
                <a:latin typeface="ＭＳ Ｐゴシック" panose="020B0600070205080204" pitchFamily="50" charset="-128"/>
              </a:rPr>
              <a:t>開示すべき</a:t>
            </a:r>
            <a:r>
              <a:rPr lang="en-US" altLang="ja-JP" sz="2800">
                <a:solidFill>
                  <a:schemeClr val="bg1"/>
                </a:solidFill>
                <a:latin typeface="Arial" panose="020B0604020202020204" pitchFamily="34" charset="0"/>
              </a:rPr>
              <a:t>CO I </a:t>
            </a:r>
            <a:r>
              <a:rPr lang="ja-JP" altLang="ja-JP" sz="2800">
                <a:solidFill>
                  <a:schemeClr val="bg1"/>
                </a:solidFill>
                <a:latin typeface="ＭＳ Ｐゴシック" panose="020B0600070205080204" pitchFamily="50" charset="-128"/>
              </a:rPr>
              <a:t>はありません。</a:t>
            </a:r>
            <a:endParaRPr lang="ja-JP" altLang="ja-JP" sz="4000" b="1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73075"/>
            <a:ext cx="8575675" cy="170497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106</a:t>
            </a:r>
            <a:r>
              <a:rPr lang="ja-JP" altLang="en-US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</a:t>
            </a:r>
            <a:r>
              <a:rPr lang="ja-JP" altLang="en-US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日本泌尿器科学会総会ＣＯ Ｉ 開示</a:t>
            </a:r>
            <a:r>
              <a:rPr lang="en-US" altLang="ja-JP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筆頭発表者名：　</a:t>
            </a:r>
            <a:r>
              <a:rPr lang="en-US" altLang="ja-JP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○○ ○○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2292350"/>
            <a:ext cx="7639050" cy="41703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私の今回の演題に関連して、開示すべき</a:t>
            </a:r>
            <a:r>
              <a:rPr lang="en-US" altLang="ja-JP" sz="2400" b="1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400" b="1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は以下の</a:t>
            </a:r>
            <a:endParaRPr lang="en-US" altLang="ja-JP" sz="2400" b="1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とおりです。</a:t>
            </a:r>
            <a:endParaRPr lang="en-US" altLang="ja-JP" sz="2400" b="1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sz="2400" b="1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研究費：</a:t>
            </a:r>
            <a:r>
              <a:rPr lang="en-US" altLang="ja-JP" sz="240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r>
              <a:rPr lang="ja-JP" altLang="en-US" sz="240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製薬、ＸＸ薬品工業、</a:t>
            </a:r>
            <a:r>
              <a:rPr lang="en-US" altLang="ja-JP" sz="2400" smtClean="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28" charset="-128"/>
              </a:rPr>
              <a:t>□□</a:t>
            </a:r>
            <a:r>
              <a:rPr lang="ja-JP" altLang="en-US" sz="240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株式会社</a:t>
            </a:r>
            <a:endParaRPr lang="en-US" altLang="ja-JP" sz="240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240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役員・顧問職：</a:t>
            </a:r>
            <a:r>
              <a:rPr lang="en-US" altLang="ja-JP" sz="240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××</a:t>
            </a:r>
            <a:r>
              <a:rPr lang="ja-JP" altLang="en-US" sz="240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社</a:t>
            </a:r>
            <a:endParaRPr lang="en-US" altLang="ja-JP" sz="240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株：△△株式会社</a:t>
            </a:r>
            <a:endParaRPr lang="en-US" altLang="ja-JP" sz="240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特許使用料</a:t>
            </a:r>
            <a:endParaRPr lang="en-US" altLang="ja-JP" sz="240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講演料：</a:t>
            </a:r>
            <a:r>
              <a:rPr lang="en-US" altLang="ja-JP" sz="240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○○</a:t>
            </a:r>
            <a:r>
              <a:rPr lang="ja-JP" altLang="en-US" sz="240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製薬、ＸＸ薬品、</a:t>
            </a:r>
            <a:endParaRPr lang="en-US" altLang="ja-JP" sz="240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原稿料：△△製薬</a:t>
            </a:r>
            <a:endParaRPr lang="en-US" altLang="ja-JP" sz="240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endParaRPr lang="en-US" altLang="ja-JP" sz="240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sz="240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76" name="テキスト ボックス 3"/>
          <p:cNvSpPr txBox="1">
            <a:spLocks noChangeArrowheads="1"/>
          </p:cNvSpPr>
          <p:nvPr/>
        </p:nvSpPr>
        <p:spPr bwMode="auto">
          <a:xfrm>
            <a:off x="4357688" y="6005513"/>
            <a:ext cx="3919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bg1"/>
                </a:solidFill>
              </a:rPr>
              <a:t>（注：該当するもののみ記載）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64</Words>
  <Application>Microsoft Office PowerPoint</Application>
  <PresentationFormat>画面に合わせる (4:3)</PresentationFormat>
  <Paragraphs>19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ヒラギノ角ゴ Pro W3</vt:lpstr>
      <vt:lpstr>Arial</vt:lpstr>
      <vt:lpstr>Times New Roman</vt:lpstr>
      <vt:lpstr>Default Design</vt:lpstr>
      <vt:lpstr>PowerPoint プレゼンテーション</vt:lpstr>
      <vt:lpstr>第106回日本泌尿器科学会総会ＣＯ Ｉ 開示 　 筆頭発表者名：　○○ ○○</vt:lpstr>
    </vt:vector>
  </TitlesOfParts>
  <Company>Heart Failure Society of America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uaajua</dc:creator>
  <cp:lastModifiedBy>天羽 沙織</cp:lastModifiedBy>
  <cp:revision>83</cp:revision>
  <cp:lastPrinted>2016-07-21T08:08:13Z</cp:lastPrinted>
  <dcterms:created xsi:type="dcterms:W3CDTF">2000-09-04T17:39:07Z</dcterms:created>
  <dcterms:modified xsi:type="dcterms:W3CDTF">2017-07-24T05:18:27Z</dcterms:modified>
</cp:coreProperties>
</file>